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D2"/>
    <a:srgbClr val="834CB0"/>
    <a:srgbClr val="FF7800"/>
    <a:srgbClr val="EAE0F2"/>
    <a:srgbClr val="BB9C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0304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1B0910-B688-6B14-8B01-F6A968435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153" y="210343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DCAC7F0-AA23-DAA6-271D-20F73F5DA6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E7847C-5DFC-95B7-FCB0-719FCF0FA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83BF06-D358-CF53-0F91-80935D9BC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2D9163-8B77-9670-CB30-A7CADB31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3165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6D2C16-E2E0-B109-60B7-29EE22678C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A795B6-78C3-10B7-A3AF-E6AA379E0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B802BD-2F15-F0A8-2C7D-0D7FC3A0E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EA0850-8B1C-C06A-A8C5-D3FCBC110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291D40-4C15-3749-31BC-F0B399D0B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4812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483060-3685-56A0-1C28-0449FC9919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DF677D-A78E-081D-F34E-4A235D2DE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C6C072-900A-B147-0472-1BC0FCED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F67538-29C8-212B-1C02-9114F5EAA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A170B9-3EB0-87FA-4129-B9B664CA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585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016B9-A6AE-776B-B091-E2FDC678F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153" y="210343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7F2A369-EB7E-1E0F-0794-AA51D5510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39D715-6003-A4AD-643A-B4CEA0CF89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59BE85-62D9-D45C-145A-9BE25D8E9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3B71B-64E3-E01F-DFF0-16FD86001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8557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3D1666-C6F0-309C-E97C-D7E3679AA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C2CAA2-6B03-6861-8705-B59DE2CC7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1CD1BB-F7B5-0CB4-3CFA-D419EBBF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B292A1-679C-72F3-13F6-39144C928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D5E9B1-1478-F977-8DB4-49690CD03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04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BF6EF3-2EA9-3B27-E22C-4560029DA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153" y="210343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BF20E4-F0DF-14C5-C2D4-8911367021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F92068-1CDF-A6FC-6E70-6D6AD851E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ED4727-8829-454A-D52C-B784C4A49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408A71-0E98-D351-9F1F-66456ADD7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A1CF5C-D27B-EC57-9D76-338397F56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65950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9DD7F4-A6E0-0F12-1C95-FC175A8C8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830101-8BFC-7EC6-F948-691329A7E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F01962-6F1B-3BE0-5FB8-833349739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CD3026-AAA9-4AF1-9F14-97B26AA30C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C3DADEE-0030-C397-AC27-3B1027D25B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C4DCABB-34F6-B2A3-D50B-BC12BF44FC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D65C40F-EC1C-9344-9B29-A2CAD4022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0AB4CBB-EBF7-E662-238E-A630D0B58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823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422E50-43B8-1601-DB56-B15D13A71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153" y="210343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16D96A1-F858-6260-1567-4E2C372FC4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FB2F1FC-9BEA-5AA6-8608-8FA4BA44B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6008A53-1D1C-BBEA-8DAA-426D1B38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74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5A42B2-8B59-5A91-4CD0-75B2D9AD4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708A9D-35FA-32B6-B45D-131876A14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D6DE6F-E08C-4808-B341-352091EDB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19CAC99-E270-BBCB-2806-ED3C8816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1B8DC9-DEA2-E79D-F165-07C0805CD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54D33D-FD97-A606-CB47-481E18070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880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34D54-FBBA-EAB5-CCB8-A7D702841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D31B963-A437-1543-6F6D-5ED59CE929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BEC719-95CF-96B0-4990-4C8C5DB7A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DCD691-C512-C38F-F4E0-DE96FAA1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70241-E5C1-4392-8D9D-2E3C1197E8B8}" type="datetimeFigureOut">
              <a:rPr lang="es-AR" smtClean="0"/>
              <a:t>28/7/2026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B557DB-8DF5-24B1-A267-6BEF2AB90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9EE37F-B68A-550B-0AB5-020CAE9A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EA319-5B18-42AB-9998-4B4811E1E4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95489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1ED268B-45FD-66CC-4DD1-1E0463B13D5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8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63CEB59-9850-C423-2918-28AA54669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327464" cy="693419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D0F076B-12FE-B237-112A-92AB3BA3B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6167" y="2503010"/>
            <a:ext cx="6455228" cy="2100945"/>
          </a:xfrm>
        </p:spPr>
        <p:txBody>
          <a:bodyPr wrap="square" lIns="0" tIns="0" rIns="0" bIns="0" anchor="ctr" anchorCtr="0">
            <a:noAutofit/>
          </a:bodyPr>
          <a:lstStyle/>
          <a:p>
            <a:pPr algn="l">
              <a:lnSpc>
                <a:spcPts val="4000"/>
              </a:lnSpc>
            </a:pPr>
            <a:r>
              <a:rPr lang="es-MX" sz="3900" dirty="0">
                <a:solidFill>
                  <a:srgbClr val="008C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Escriba aquí el título de la</a:t>
            </a:r>
            <a:br>
              <a:rPr lang="es-MX" sz="3900" dirty="0">
                <a:solidFill>
                  <a:srgbClr val="008CD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900" dirty="0">
                <a:solidFill>
                  <a:srgbClr val="008C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presentación que va a desarrollar.</a:t>
            </a:r>
            <a:endParaRPr lang="es-AR" sz="3900" dirty="0">
              <a:solidFill>
                <a:srgbClr val="008CD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1CED8B-EAF9-B6E1-4864-C73D49967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167" y="4603955"/>
            <a:ext cx="5148944" cy="338590"/>
          </a:xfrm>
        </p:spPr>
        <p:txBody>
          <a:bodyPr lIns="0" tIns="0" rIns="0" bIns="0" anchor="ctr" anchorCtr="0">
            <a:noAutofit/>
          </a:bodyPr>
          <a:lstStyle/>
          <a:p>
            <a:pPr algn="l"/>
            <a:r>
              <a:rPr lang="es-AR" sz="2100" dirty="0">
                <a:latin typeface="Arial" panose="020B0604020202020204" pitchFamily="34" charset="0"/>
                <a:cs typeface="Arial" panose="020B0604020202020204" pitchFamily="34" charset="0"/>
              </a:rPr>
              <a:t>Dr. Nombre y Apellido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8A29677D-F059-5BEE-3E3E-CCEF47F652A2}"/>
              </a:ext>
            </a:extLst>
          </p:cNvPr>
          <p:cNvSpPr txBox="1">
            <a:spLocks/>
          </p:cNvSpPr>
          <p:nvPr/>
        </p:nvSpPr>
        <p:spPr>
          <a:xfrm>
            <a:off x="476167" y="5080036"/>
            <a:ext cx="4256317" cy="3385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800" dirty="0">
                <a:latin typeface="Arial" panose="020B0604020202020204" pitchFamily="34" charset="0"/>
                <a:cs typeface="Arial" panose="020B0604020202020204" pitchFamily="34" charset="0"/>
              </a:rPr>
              <a:t>Escriba aquí el nombre de la institución</a:t>
            </a:r>
          </a:p>
        </p:txBody>
      </p:sp>
    </p:spTree>
    <p:extLst>
      <p:ext uri="{BB962C8B-B14F-4D97-AF65-F5344CB8AC3E}">
        <p14:creationId xmlns:p14="http://schemas.microsoft.com/office/powerpoint/2010/main" val="3514625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DE13BCD-813F-0E0A-49A5-8B6A46E5B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573093"/>
              </p:ext>
            </p:extLst>
          </p:nvPr>
        </p:nvGraphicFramePr>
        <p:xfrm>
          <a:off x="1863183" y="1465006"/>
          <a:ext cx="8008405" cy="3927987"/>
        </p:xfrm>
        <a:graphic>
          <a:graphicData uri="http://schemas.openxmlformats.org/drawingml/2006/table">
            <a:tbl>
              <a:tblPr/>
              <a:tblGrid>
                <a:gridCol w="3602635">
                  <a:extLst>
                    <a:ext uri="{9D8B030D-6E8A-4147-A177-3AD203B41FA5}">
                      <a16:colId xmlns:a16="http://schemas.microsoft.com/office/drawing/2014/main" val="2825140546"/>
                    </a:ext>
                  </a:extLst>
                </a:gridCol>
                <a:gridCol w="50777">
                  <a:extLst>
                    <a:ext uri="{9D8B030D-6E8A-4147-A177-3AD203B41FA5}">
                      <a16:colId xmlns:a16="http://schemas.microsoft.com/office/drawing/2014/main" val="3079421259"/>
                    </a:ext>
                  </a:extLst>
                </a:gridCol>
                <a:gridCol w="4354993">
                  <a:extLst>
                    <a:ext uri="{9D8B030D-6E8A-4147-A177-3AD203B41FA5}">
                      <a16:colId xmlns:a16="http://schemas.microsoft.com/office/drawing/2014/main" val="1205749458"/>
                    </a:ext>
                  </a:extLst>
                </a:gridCol>
              </a:tblGrid>
              <a:tr h="357011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rgbClr val="F2F2F2"/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 CATEGORÍA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15C9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rgbClr val="F2F2F2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15C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61205"/>
                  </a:ext>
                </a:extLst>
              </a:tr>
              <a:tr h="446372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 Empleado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143499"/>
                  </a:ext>
                </a:extLst>
              </a:tr>
              <a:tr h="446372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 Consultor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B3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B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8197"/>
                  </a:ext>
                </a:extLst>
              </a:tr>
              <a:tr h="446372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 Propiedad accionaria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021336"/>
                  </a:ext>
                </a:extLst>
              </a:tr>
              <a:tr h="446372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 Fondos de investigación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B3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B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792522"/>
                  </a:ext>
                </a:extLst>
              </a:tr>
              <a:tr h="446372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 Honorarios por conferencias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872501"/>
                  </a:ext>
                </a:extLst>
              </a:tr>
              <a:tr h="446372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 Formar parte grupo de oradores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B3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B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575021"/>
                  </a:ext>
                </a:extLst>
              </a:tr>
              <a:tr h="446372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 Formar parte de Comité Asesor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542943"/>
                  </a:ext>
                </a:extLst>
              </a:tr>
              <a:tr h="446372"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 Otros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B3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AR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A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B3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699191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B229F256-278C-8CBD-F27B-52DA54FF7AEF}"/>
              </a:ext>
            </a:extLst>
          </p:cNvPr>
          <p:cNvSpPr txBox="1"/>
          <p:nvPr/>
        </p:nvSpPr>
        <p:spPr>
          <a:xfrm>
            <a:off x="776490" y="737108"/>
            <a:ext cx="6098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400" b="1" dirty="0">
                <a:solidFill>
                  <a:srgbClr val="5AC8D7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Declaración de conflictos de interés</a:t>
            </a:r>
          </a:p>
        </p:txBody>
      </p:sp>
    </p:spTree>
    <p:extLst>
      <p:ext uri="{BB962C8B-B14F-4D97-AF65-F5344CB8AC3E}">
        <p14:creationId xmlns:p14="http://schemas.microsoft.com/office/powerpoint/2010/main" val="1371750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946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723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544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690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44347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70</Words>
  <Application>Microsoft Office PowerPoint</Application>
  <PresentationFormat>Panorámica</PresentationFormat>
  <Paragraphs>22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Aptos Narrow</vt:lpstr>
      <vt:lpstr>Arial</vt:lpstr>
      <vt:lpstr>Ebrima</vt:lpstr>
      <vt:lpstr>Tema de Office</vt:lpstr>
      <vt:lpstr>Escriba aquí el título de la presentación que va a desarrollar.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 eventos</dc:creator>
  <cp:lastModifiedBy>Guillermina Sansi</cp:lastModifiedBy>
  <cp:revision>10</cp:revision>
  <dcterms:created xsi:type="dcterms:W3CDTF">2025-12-19T16:23:49Z</dcterms:created>
  <dcterms:modified xsi:type="dcterms:W3CDTF">2026-07-28T18:38:25Z</dcterms:modified>
</cp:coreProperties>
</file>